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java Tanja" userId="f0e7f7d5-0873-47b1-9920-f2cc1e961772" providerId="ADAL" clId="{54466BB9-1AE3-4D15-87CC-F38AD2666E80}"/>
    <pc:docChg chg="undo custSel modSld">
      <pc:chgData name="Kajava Tanja" userId="f0e7f7d5-0873-47b1-9920-f2cc1e961772" providerId="ADAL" clId="{54466BB9-1AE3-4D15-87CC-F38AD2666E80}" dt="2021-12-07T11:42:40.769" v="92" actId="20577"/>
      <pc:docMkLst>
        <pc:docMk/>
      </pc:docMkLst>
      <pc:sldChg chg="modSp mod">
        <pc:chgData name="Kajava Tanja" userId="f0e7f7d5-0873-47b1-9920-f2cc1e961772" providerId="ADAL" clId="{54466BB9-1AE3-4D15-87CC-F38AD2666E80}" dt="2021-12-07T11:42:40.769" v="92" actId="20577"/>
        <pc:sldMkLst>
          <pc:docMk/>
          <pc:sldMk cId="1924985436" sldId="257"/>
        </pc:sldMkLst>
        <pc:spChg chg="mod">
          <ac:chgData name="Kajava Tanja" userId="f0e7f7d5-0873-47b1-9920-f2cc1e961772" providerId="ADAL" clId="{54466BB9-1AE3-4D15-87CC-F38AD2666E80}" dt="2021-12-07T11:42:40.769" v="92" actId="20577"/>
          <ac:spMkLst>
            <pc:docMk/>
            <pc:sldMk cId="1924985436" sldId="257"/>
            <ac:spMk id="4" creationId="{00000000-0000-0000-0000-000000000000}"/>
          </ac:spMkLst>
        </pc:spChg>
        <pc:graphicFrameChg chg="modGraphic">
          <ac:chgData name="Kajava Tanja" userId="f0e7f7d5-0873-47b1-9920-f2cc1e961772" providerId="ADAL" clId="{54466BB9-1AE3-4D15-87CC-F38AD2666E80}" dt="2021-12-07T11:41:27.679" v="85" actId="20577"/>
          <ac:graphicFrameMkLst>
            <pc:docMk/>
            <pc:sldMk cId="1924985436" sldId="257"/>
            <ac:graphicFrameMk id="5" creationId="{00000000-0000-0000-0000-000000000000}"/>
          </ac:graphicFrameMkLst>
        </pc:graphicFrameChg>
      </pc:sldChg>
    </pc:docChg>
  </pc:docChgLst>
  <pc:docChgLst>
    <pc:chgData name="Kajava Tanja" userId="f0e7f7d5-0873-47b1-9920-f2cc1e961772" providerId="ADAL" clId="{AE2417A2-A927-4234-8D1B-81460B4C07E1}"/>
    <pc:docChg chg="modSld">
      <pc:chgData name="Kajava Tanja" userId="f0e7f7d5-0873-47b1-9920-f2cc1e961772" providerId="ADAL" clId="{AE2417A2-A927-4234-8D1B-81460B4C07E1}" dt="2022-01-11T12:42:16.232" v="0" actId="20577"/>
      <pc:docMkLst>
        <pc:docMk/>
      </pc:docMkLst>
      <pc:sldChg chg="modSp mod">
        <pc:chgData name="Kajava Tanja" userId="f0e7f7d5-0873-47b1-9920-f2cc1e961772" providerId="ADAL" clId="{AE2417A2-A927-4234-8D1B-81460B4C07E1}" dt="2022-01-11T12:42:16.232" v="0" actId="20577"/>
        <pc:sldMkLst>
          <pc:docMk/>
          <pc:sldMk cId="1924985436" sldId="257"/>
        </pc:sldMkLst>
        <pc:graphicFrameChg chg="modGraphic">
          <ac:chgData name="Kajava Tanja" userId="f0e7f7d5-0873-47b1-9920-f2cc1e961772" providerId="ADAL" clId="{AE2417A2-A927-4234-8D1B-81460B4C07E1}" dt="2022-01-11T12:42:16.232" v="0" actId="20577"/>
          <ac:graphicFrameMkLst>
            <pc:docMk/>
            <pc:sldMk cId="1924985436" sldId="257"/>
            <ac:graphicFrameMk id="5" creationId="{00000000-0000-0000-0000-000000000000}"/>
          </ac:graphicFrameMkLst>
        </pc:graphicFrameChg>
      </pc:sldChg>
    </pc:docChg>
  </pc:docChgLst>
  <pc:docChgLst>
    <pc:chgData name="Kajava Tanja" userId="f0e7f7d5-0873-47b1-9920-f2cc1e961772" providerId="ADAL" clId="{563EC75F-B81C-4E99-8624-84CBCC8CB499}"/>
    <pc:docChg chg="undo custSel modSld">
      <pc:chgData name="Kajava Tanja" userId="f0e7f7d5-0873-47b1-9920-f2cc1e961772" providerId="ADAL" clId="{563EC75F-B81C-4E99-8624-84CBCC8CB499}" dt="2022-01-20T07:06:46.470" v="426" actId="20577"/>
      <pc:docMkLst>
        <pc:docMk/>
      </pc:docMkLst>
      <pc:sldChg chg="modSp mod">
        <pc:chgData name="Kajava Tanja" userId="f0e7f7d5-0873-47b1-9920-f2cc1e961772" providerId="ADAL" clId="{563EC75F-B81C-4E99-8624-84CBCC8CB499}" dt="2022-01-20T07:06:46.470" v="426" actId="20577"/>
        <pc:sldMkLst>
          <pc:docMk/>
          <pc:sldMk cId="1924985436" sldId="257"/>
        </pc:sldMkLst>
        <pc:graphicFrameChg chg="modGraphic">
          <ac:chgData name="Kajava Tanja" userId="f0e7f7d5-0873-47b1-9920-f2cc1e961772" providerId="ADAL" clId="{563EC75F-B81C-4E99-8624-84CBCC8CB499}" dt="2022-01-20T07:06:46.470" v="426" actId="20577"/>
          <ac:graphicFrameMkLst>
            <pc:docMk/>
            <pc:sldMk cId="1924985436" sldId="257"/>
            <ac:graphicFrameMk id="5" creationId="{00000000-0000-0000-0000-000000000000}"/>
          </ac:graphicFrameMkLst>
        </pc:graphicFrameChg>
      </pc:sldChg>
    </pc:docChg>
  </pc:docChgLst>
  <pc:docChgLst>
    <pc:chgData name="Kajava Tanja" userId="f0e7f7d5-0873-47b1-9920-f2cc1e961772" providerId="ADAL" clId="{16678701-54A0-4800-984A-31C357648AF2}"/>
    <pc:docChg chg="modSld">
      <pc:chgData name="Kajava Tanja" userId="f0e7f7d5-0873-47b1-9920-f2cc1e961772" providerId="ADAL" clId="{16678701-54A0-4800-984A-31C357648AF2}" dt="2022-04-27T06:20:40.695" v="1" actId="20577"/>
      <pc:docMkLst>
        <pc:docMk/>
      </pc:docMkLst>
      <pc:sldChg chg="modSp mod">
        <pc:chgData name="Kajava Tanja" userId="f0e7f7d5-0873-47b1-9920-f2cc1e961772" providerId="ADAL" clId="{16678701-54A0-4800-984A-31C357648AF2}" dt="2022-04-27T06:20:40.695" v="1" actId="20577"/>
        <pc:sldMkLst>
          <pc:docMk/>
          <pc:sldMk cId="1924985436" sldId="257"/>
        </pc:sldMkLst>
        <pc:graphicFrameChg chg="modGraphic">
          <ac:chgData name="Kajava Tanja" userId="f0e7f7d5-0873-47b1-9920-f2cc1e961772" providerId="ADAL" clId="{16678701-54A0-4800-984A-31C357648AF2}" dt="2022-04-27T06:20:40.695" v="1" actId="20577"/>
          <ac:graphicFrameMkLst>
            <pc:docMk/>
            <pc:sldMk cId="1924985436" sldId="257"/>
            <ac:graphicFrameMk id="5" creationId="{00000000-0000-0000-0000-000000000000}"/>
          </ac:graphicFrameMkLst>
        </pc:graphicFrameChg>
      </pc:sldChg>
    </pc:docChg>
  </pc:docChgLst>
  <pc:docChgLst>
    <pc:chgData name="Kajava Tanja" userId="f0e7f7d5-0873-47b1-9920-f2cc1e961772" providerId="ADAL" clId="{8F7B8515-6CA9-4B53-9AA0-5EF7D250CAA0}"/>
    <pc:docChg chg="undo custSel modSld">
      <pc:chgData name="Kajava Tanja" userId="f0e7f7d5-0873-47b1-9920-f2cc1e961772" providerId="ADAL" clId="{8F7B8515-6CA9-4B53-9AA0-5EF7D250CAA0}" dt="2022-04-12T07:15:30.346" v="207" actId="113"/>
      <pc:docMkLst>
        <pc:docMk/>
      </pc:docMkLst>
      <pc:sldChg chg="modSp mod">
        <pc:chgData name="Kajava Tanja" userId="f0e7f7d5-0873-47b1-9920-f2cc1e961772" providerId="ADAL" clId="{8F7B8515-6CA9-4B53-9AA0-5EF7D250CAA0}" dt="2022-04-12T07:15:30.346" v="207" actId="113"/>
        <pc:sldMkLst>
          <pc:docMk/>
          <pc:sldMk cId="1924985436" sldId="257"/>
        </pc:sldMkLst>
        <pc:graphicFrameChg chg="mod modGraphic">
          <ac:chgData name="Kajava Tanja" userId="f0e7f7d5-0873-47b1-9920-f2cc1e961772" providerId="ADAL" clId="{8F7B8515-6CA9-4B53-9AA0-5EF7D250CAA0}" dt="2022-04-12T07:15:30.346" v="207" actId="113"/>
          <ac:graphicFrameMkLst>
            <pc:docMk/>
            <pc:sldMk cId="1924985436" sldId="257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2823" y="1828808"/>
            <a:ext cx="5238354" cy="1761845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2823" y="3682720"/>
            <a:ext cx="5238354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4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33399" y="2159727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5"/>
                </a:solidFill>
              </a:rPr>
              <a:t>talous.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1634221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Vaatimattomasti paras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16139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39" y="2072642"/>
            <a:ext cx="5257801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2"/>
                </a:solidFill>
              </a:rPr>
              <a:t>elinkeinoelämän tuki.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640" y="1547136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Vaatimattomasti paras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75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944188" y="2159727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4"/>
                </a:solidFill>
              </a:rPr>
              <a:t>palveluasenne.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44189" y="1634221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Vaatimattomasti paras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07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20485" y="1576251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accent6"/>
                </a:solidFill>
              </a:rPr>
              <a:t>välittäminen.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0485" y="1050747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</a:rPr>
              <a:t>Vaatimattomasti paras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288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20485" y="1306287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chemeClr val="tx2"/>
                </a:solidFill>
              </a:rPr>
              <a:t>Kangasala.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0485" y="780781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solidFill>
                  <a:schemeClr val="tx1"/>
                </a:solidFill>
              </a:rPr>
              <a:t>Vaatimattomasti paras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3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2079" y="1825625"/>
            <a:ext cx="4212772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4" y="1825625"/>
            <a:ext cx="4162153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7B02-9B2C-4EB6-982F-1BF30D480068}" type="datetimeFigureOut">
              <a:rPr lang="fi-FI" smtClean="0"/>
              <a:t>27.4.2022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5F52-3CFB-4B6A-B945-E061B97186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480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365129"/>
            <a:ext cx="8602674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1857387"/>
            <a:ext cx="4393981" cy="6476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082" y="2505075"/>
            <a:ext cx="439398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4046" y="1857387"/>
            <a:ext cx="4070711" cy="64768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4046" y="2505075"/>
            <a:ext cx="407071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7B02-9B2C-4EB6-982F-1BF30D480068}" type="datetimeFigureOut">
              <a:rPr lang="fi-FI" smtClean="0"/>
              <a:t>27.4.2022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5F52-3CFB-4B6A-B945-E061B97186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6207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7B02-9B2C-4EB6-982F-1BF30D480068}" type="datetimeFigureOut">
              <a:rPr lang="fi-FI" smtClean="0"/>
              <a:t>27.4.2022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5F52-3CFB-4B6A-B945-E061B97186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659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7B02-9B2C-4EB6-982F-1BF30D480068}" type="datetimeFigureOut">
              <a:rPr lang="fi-FI" smtClean="0"/>
              <a:t>27.4.2022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5F52-3CFB-4B6A-B945-E061B97186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6001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7B02-9B2C-4EB6-982F-1BF30D480068}" type="datetimeFigureOut">
              <a:rPr lang="fi-FI" smtClean="0"/>
              <a:t>27.4.2022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5F52-3CFB-4B6A-B945-E061B97186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760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7B02-9B2C-4EB6-982F-1BF30D480068}" type="datetimeFigureOut">
              <a:rPr lang="fi-FI" smtClean="0"/>
              <a:t>27.4.2022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5F52-3CFB-4B6A-B945-E061B97186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0411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050"/>
            </a:lvl2pPr>
            <a:lvl3pPr marL="685749" indent="0">
              <a:buNone/>
              <a:defRPr sz="900"/>
            </a:lvl3pPr>
            <a:lvl4pPr marL="1028624" indent="0">
              <a:buNone/>
              <a:defRPr sz="750"/>
            </a:lvl4pPr>
            <a:lvl5pPr marL="1371498" indent="0">
              <a:buNone/>
              <a:defRPr sz="750"/>
            </a:lvl5pPr>
            <a:lvl6pPr marL="1714373" indent="0">
              <a:buNone/>
              <a:defRPr sz="750"/>
            </a:lvl6pPr>
            <a:lvl7pPr marL="2057246" indent="0">
              <a:buNone/>
              <a:defRPr sz="750"/>
            </a:lvl7pPr>
            <a:lvl8pPr marL="2400120" indent="0">
              <a:buNone/>
              <a:defRPr sz="750"/>
            </a:lvl8pPr>
            <a:lvl9pPr marL="2742995" indent="0">
              <a:buNone/>
              <a:defRPr sz="75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7B02-9B2C-4EB6-982F-1BF30D480068}" type="datetimeFigureOut">
              <a:rPr lang="fi-FI" smtClean="0"/>
              <a:t>27.4.2022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5F52-3CFB-4B6A-B945-E061B97186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3593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7B02-9B2C-4EB6-982F-1BF30D480068}" type="datetimeFigureOut">
              <a:rPr lang="fi-FI" smtClean="0"/>
              <a:t>27.4.2022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5F52-3CFB-4B6A-B945-E061B97186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3758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F7B02-9B2C-4EB6-982F-1BF30D480068}" type="datetimeFigureOut">
              <a:rPr lang="fi-FI" smtClean="0"/>
              <a:t>27.4.2022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E5F52-3CFB-4B6A-B945-E061B97186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38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2"/>
            <a:ext cx="5306239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7"/>
            <a:ext cx="530623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944177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2"/>
            <a:ext cx="5201736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7"/>
            <a:ext cx="5201736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598504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2"/>
            <a:ext cx="523657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7"/>
            <a:ext cx="523657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65526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1" y="952102"/>
            <a:ext cx="5271405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1" y="3831827"/>
            <a:ext cx="5271405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61989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2"/>
            <a:ext cx="5236570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7"/>
            <a:ext cx="523657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07864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ion otsikk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82" y="952102"/>
            <a:ext cx="5140776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3831827"/>
            <a:ext cx="5140776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49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47187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itu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2142" y="2368733"/>
            <a:ext cx="3263538" cy="5770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000" noProof="0" dirty="0">
                <a:solidFill>
                  <a:srgbClr val="00974B"/>
                </a:solidFill>
              </a:rPr>
              <a:t>elinympäristö.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2142" y="1843227"/>
            <a:ext cx="4761412" cy="6300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Vaatimattomasti paras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210545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082" y="365129"/>
            <a:ext cx="8489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082" y="1825625"/>
            <a:ext cx="84892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16662" y="6356359"/>
            <a:ext cx="1036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F7B02-9B2C-4EB6-982F-1BF30D480068}" type="datetimeFigureOut">
              <a:rPr lang="fi-FI" smtClean="0"/>
              <a:t>27.4.2022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6063" y="6356359"/>
            <a:ext cx="4368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078" y="6356359"/>
            <a:ext cx="462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E5F52-3CFB-4B6A-B945-E061B971860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586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Clr>
          <a:schemeClr val="tx2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Ruokalista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897309" y="1487559"/>
            <a:ext cx="7913297" cy="207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810" dirty="0">
                <a:solidFill>
                  <a:srgbClr val="FCB316"/>
                </a:solidFill>
              </a:rPr>
              <a:t>Ruokalistarunko koulut ja päiväkodit 2022. Muutokset mahdollisia. Seuraa ajankohtaista ruokalistamme sähköisestä Menu palvelusta </a:t>
            </a:r>
          </a:p>
        </p:txBody>
      </p:sp>
      <p:graphicFrame>
        <p:nvGraphicFramePr>
          <p:cNvPr id="5" name="Sisällön paikkamerkki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1657384"/>
              </p:ext>
            </p:extLst>
          </p:nvPr>
        </p:nvGraphicFramePr>
        <p:xfrm>
          <a:off x="405442" y="1723673"/>
          <a:ext cx="7720642" cy="387650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39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64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0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3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12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19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100" kern="1200" dirty="0">
                          <a:effectLst/>
                        </a:rPr>
                        <a:t>Vko</a:t>
                      </a:r>
                      <a:endParaRPr lang="fi-FI" sz="1100" b="1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Maanantai</a:t>
                      </a:r>
                      <a:endParaRPr lang="fi-FI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Tiistai</a:t>
                      </a:r>
                      <a:endParaRPr lang="fi-FI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Keskiviikko</a:t>
                      </a:r>
                      <a:endParaRPr lang="fi-FI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Torstai</a:t>
                      </a:r>
                      <a:endParaRPr lang="fi-FI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1100" dirty="0">
                          <a:effectLst/>
                        </a:rPr>
                        <a:t>Perjantai</a:t>
                      </a:r>
                      <a:endParaRPr lang="fi-FI" sz="12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563"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fi-FI" sz="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 / 24</a:t>
                      </a:r>
                    </a:p>
                  </a:txBody>
                  <a:tcPr marL="89535" marR="8953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b="1" dirty="0">
                          <a:effectLst/>
                        </a:rPr>
                        <a:t>Jauhelihakastike/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dirty="0">
                          <a:effectLst/>
                        </a:rPr>
                        <a:t>Nakkikastike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dirty="0">
                          <a:effectLst/>
                        </a:rPr>
                        <a:t>perunat, salaatti</a:t>
                      </a:r>
                      <a:endParaRPr lang="fi-FI" sz="86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dirty="0">
                          <a:effectLst/>
                        </a:rPr>
                        <a:t>Makaronilaatikko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kern="1200" dirty="0">
                          <a:effectLst/>
                        </a:rPr>
                        <a:t>lämmin kasvis, salaatti</a:t>
                      </a:r>
                      <a:endParaRPr lang="fi-FI" sz="86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dirty="0">
                          <a:effectLst/>
                        </a:rPr>
                        <a:t>Kalamureke/                 -pyörykkä </a:t>
                      </a:r>
                    </a:p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dirty="0">
                          <a:effectLst/>
                        </a:rPr>
                        <a:t>perunat, kastike,</a:t>
                      </a:r>
                      <a:r>
                        <a:rPr lang="fi-FI" sz="860" baseline="0" dirty="0">
                          <a:effectLst/>
                        </a:rPr>
                        <a:t> </a:t>
                      </a:r>
                      <a:r>
                        <a:rPr lang="fi-FI" sz="860" kern="1200" dirty="0">
                          <a:effectLst/>
                        </a:rPr>
                        <a:t>salaatti </a:t>
                      </a:r>
                      <a:endParaRPr lang="fi-FI" sz="86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b="1" dirty="0">
                          <a:effectLst/>
                        </a:rPr>
                        <a:t>Mannapuuro</a:t>
                      </a:r>
                      <a:r>
                        <a:rPr lang="fi-FI" sz="860" dirty="0">
                          <a:effectLst/>
                        </a:rPr>
                        <a:t> marjat</a:t>
                      </a:r>
                      <a:r>
                        <a:rPr lang="fi-FI" sz="860" baseline="0" dirty="0">
                          <a:effectLst/>
                        </a:rPr>
                        <a:t> </a:t>
                      </a:r>
                      <a:r>
                        <a:rPr lang="fi-FI" sz="860" kern="1200" dirty="0">
                          <a:effectLst/>
                        </a:rPr>
                        <a:t>tuorepala, tuoreleipä</a:t>
                      </a:r>
                      <a:endParaRPr lang="fi-FI" sz="860" baseline="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dirty="0" err="1">
                          <a:effectLst/>
                        </a:rPr>
                        <a:t>PK:t</a:t>
                      </a:r>
                      <a:r>
                        <a:rPr lang="fi-FI" sz="860" baseline="0" dirty="0">
                          <a:effectLst/>
                        </a:rPr>
                        <a:t> </a:t>
                      </a:r>
                      <a:r>
                        <a:rPr lang="fi-FI" sz="860" b="1" baseline="0" dirty="0">
                          <a:effectLst/>
                        </a:rPr>
                        <a:t>Riistakiusaus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0" baseline="0" dirty="0">
                          <a:effectLst/>
                        </a:rPr>
                        <a:t>salaatti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dirty="0">
                          <a:effectLst/>
                        </a:rPr>
                        <a:t>Hernekeitto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dirty="0">
                          <a:effectLst/>
                        </a:rPr>
                        <a:t>tuorepala, tuoreleipä</a:t>
                      </a:r>
                      <a:endParaRPr lang="fi-FI" sz="86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/ 25</a:t>
                      </a:r>
                    </a:p>
                  </a:txBody>
                  <a:tcPr marL="89535" marR="895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dirty="0">
                          <a:effectLst/>
                        </a:rPr>
                        <a:t>Lihapullakastike/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dirty="0">
                          <a:effectLst/>
                        </a:rPr>
                        <a:t>Jauhelihapihvit</a:t>
                      </a:r>
                      <a:r>
                        <a:rPr lang="fi-FI" sz="860" b="1" baseline="0" dirty="0">
                          <a:effectLst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dirty="0">
                          <a:effectLst/>
                        </a:rPr>
                        <a:t>perunat/perunasose, salaatti</a:t>
                      </a:r>
                      <a:endParaRPr lang="fi-FI" sz="86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dirty="0" err="1">
                          <a:effectLst/>
                        </a:rPr>
                        <a:t>Broilerpastavuoka</a:t>
                      </a:r>
                      <a:r>
                        <a:rPr lang="fi-FI" sz="860" b="1" dirty="0">
                          <a:effectLst/>
                        </a:rPr>
                        <a:t>/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dirty="0">
                          <a:effectLst/>
                        </a:rPr>
                        <a:t>Broiler-perunakiusaus</a:t>
                      </a:r>
                    </a:p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dirty="0">
                          <a:effectLst/>
                        </a:rPr>
                        <a:t>lämmin kasvis, </a:t>
                      </a:r>
                      <a:r>
                        <a:rPr lang="fi-FI" sz="860" kern="1200" dirty="0">
                          <a:effectLst/>
                        </a:rPr>
                        <a:t>salaatti </a:t>
                      </a:r>
                      <a:endParaRPr lang="fi-FI" sz="86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>
                          <a:effectLst/>
                        </a:rPr>
                        <a:t>Chili</a:t>
                      </a:r>
                      <a:r>
                        <a:rPr lang="fi-FI" sz="860" b="1" baseline="0">
                          <a:effectLst/>
                        </a:rPr>
                        <a:t> </a:t>
                      </a:r>
                      <a:r>
                        <a:rPr lang="fi-FI" sz="860" b="1" baseline="0" dirty="0" err="1">
                          <a:effectLst/>
                        </a:rPr>
                        <a:t>con</a:t>
                      </a:r>
                      <a:r>
                        <a:rPr lang="fi-FI" sz="860" b="1" baseline="0" dirty="0">
                          <a:effectLst/>
                        </a:rPr>
                        <a:t> </a:t>
                      </a:r>
                      <a:r>
                        <a:rPr lang="fi-FI" sz="860" b="1" baseline="0" dirty="0" err="1">
                          <a:effectLst/>
                        </a:rPr>
                        <a:t>carne</a:t>
                      </a:r>
                      <a:r>
                        <a:rPr lang="fi-FI" sz="860" dirty="0"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dirty="0">
                          <a:effectLst/>
                        </a:rPr>
                        <a:t>ohralisäke, </a:t>
                      </a:r>
                      <a:r>
                        <a:rPr lang="fi-FI" sz="860" kern="1200" dirty="0">
                          <a:effectLst/>
                        </a:rPr>
                        <a:t>salaatti </a:t>
                      </a:r>
                      <a:endParaRPr lang="fi-FI" sz="86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dirty="0">
                          <a:effectLst/>
                        </a:rPr>
                        <a:t>Pinaattiohukaiset/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dirty="0">
                          <a:effectLst/>
                        </a:rPr>
                        <a:t>Kasvispyörykät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dirty="0">
                          <a:effectLst/>
                        </a:rPr>
                        <a:t>perunasose, kastike, salaatti</a:t>
                      </a:r>
                      <a:endParaRPr lang="fi-FI" sz="86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>
                          <a:effectLst/>
                        </a:rPr>
                        <a:t>Kalakeitto</a:t>
                      </a:r>
                      <a:r>
                        <a:rPr lang="fi-FI" sz="860">
                          <a:effectLst/>
                        </a:rPr>
                        <a:t> /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Juhannus </a:t>
                      </a:r>
                      <a:r>
                        <a:rPr lang="fi-FI" sz="86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ruokaa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dirty="0">
                          <a:effectLst/>
                        </a:rPr>
                        <a:t>tuorepala, tuoreleipä</a:t>
                      </a:r>
                      <a:endParaRPr lang="fi-FI" sz="86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/ 26</a:t>
                      </a:r>
                    </a:p>
                  </a:txBody>
                  <a:tcPr marL="89535" marR="89535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dirty="0">
                          <a:effectLst/>
                        </a:rPr>
                        <a:t>Uunimakkara</a:t>
                      </a:r>
                    </a:p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dirty="0">
                          <a:effectLst/>
                        </a:rPr>
                        <a:t>perunasose, </a:t>
                      </a:r>
                      <a:r>
                        <a:rPr lang="fi-FI" sz="860" kern="1200" dirty="0">
                          <a:effectLst/>
                        </a:rPr>
                        <a:t>salaatti </a:t>
                      </a:r>
                      <a:endParaRPr lang="fi-FI" sz="86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dirty="0">
                          <a:effectLst/>
                        </a:rPr>
                        <a:t>Toiveruokapäivä/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dirty="0" err="1">
                          <a:effectLst/>
                        </a:rPr>
                        <a:t>Broilerkastike</a:t>
                      </a:r>
                      <a:endParaRPr lang="fi-FI" sz="860" b="1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dirty="0">
                          <a:effectLst/>
                        </a:rPr>
                        <a:t>ohralisäke/perunat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lämmin kasvis, salaatti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b="1" dirty="0">
                          <a:effectLst/>
                        </a:rPr>
                        <a:t>Jauhelihakeitto</a:t>
                      </a:r>
                    </a:p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dirty="0">
                          <a:effectLst/>
                        </a:rPr>
                        <a:t>tuorepala, tuoreleipä</a:t>
                      </a: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b="1" dirty="0">
                          <a:effectLst/>
                        </a:rPr>
                        <a:t>Lohikiusaus</a:t>
                      </a:r>
                    </a:p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kern="1200" dirty="0">
                          <a:effectLst/>
                        </a:rPr>
                        <a:t>lämmin kasvis, salaatti</a:t>
                      </a:r>
                      <a:endParaRPr lang="fi-FI" sz="86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dirty="0">
                          <a:effectLst/>
                        </a:rPr>
                        <a:t>Lasagne/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dirty="0">
                          <a:effectLst/>
                        </a:rPr>
                        <a:t>kesäpäivänkiusaus</a:t>
                      </a:r>
                      <a:endParaRPr lang="fi-FI" sz="860" b="1" kern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kern="1200" dirty="0">
                          <a:effectLst/>
                        </a:rPr>
                        <a:t>salaatti</a:t>
                      </a:r>
                      <a:endParaRPr lang="fi-FI" sz="86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 / 27</a:t>
                      </a:r>
                    </a:p>
                  </a:txBody>
                  <a:tcPr marL="89535" marR="8953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b="1" dirty="0">
                          <a:effectLst/>
                        </a:rPr>
                        <a:t>Lihakeitto</a:t>
                      </a:r>
                      <a:r>
                        <a:rPr lang="fi-FI" sz="860" dirty="0"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dirty="0">
                          <a:effectLst/>
                        </a:rPr>
                        <a:t>tuorepala, tuoreleipä</a:t>
                      </a:r>
                      <a:endParaRPr lang="fi-FI" sz="86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b="1" dirty="0">
                          <a:effectLst/>
                        </a:rPr>
                        <a:t>Talonpäivä/</a:t>
                      </a:r>
                    </a:p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b="1" dirty="0">
                          <a:effectLst/>
                        </a:rPr>
                        <a:t>Kinkkukiusaus </a:t>
                      </a:r>
                    </a:p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b="0" dirty="0">
                          <a:effectLst/>
                        </a:rPr>
                        <a:t>lämminkasvis, salaatti</a:t>
                      </a:r>
                      <a:endParaRPr lang="fi-FI" sz="860" b="1" dirty="0">
                        <a:effectLst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b="1" dirty="0">
                          <a:effectLst/>
                        </a:rPr>
                        <a:t>Bolognesekastike</a:t>
                      </a:r>
                    </a:p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dirty="0">
                          <a:effectLst/>
                        </a:rPr>
                        <a:t>spagetti, </a:t>
                      </a:r>
                      <a:r>
                        <a:rPr lang="fi-FI" sz="860" kern="1200" dirty="0">
                          <a:effectLst/>
                        </a:rPr>
                        <a:t>salaatti </a:t>
                      </a:r>
                      <a:endParaRPr lang="fi-FI" sz="86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Helatorstai </a:t>
                      </a:r>
                      <a:r>
                        <a:rPr lang="fi-FI" sz="860" b="1" dirty="0">
                          <a:effectLst/>
                        </a:rPr>
                        <a:t>/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dirty="0">
                          <a:effectLst/>
                        </a:rPr>
                        <a:t>Juuressosekeitto</a:t>
                      </a:r>
                      <a:r>
                        <a:rPr lang="fi-FI" sz="860" dirty="0">
                          <a:effectLst/>
                        </a:rPr>
                        <a:t> raejuusto,</a:t>
                      </a:r>
                      <a:r>
                        <a:rPr lang="fi-FI" sz="860" baseline="0" dirty="0">
                          <a:effectLst/>
                        </a:rPr>
                        <a:t> </a:t>
                      </a:r>
                      <a:r>
                        <a:rPr lang="fi-FI" sz="860" dirty="0">
                          <a:effectLst/>
                        </a:rPr>
                        <a:t>tuorepala riisipiirakka </a:t>
                      </a:r>
                      <a:endParaRPr lang="fi-FI" sz="86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dirty="0">
                          <a:effectLst/>
                        </a:rPr>
                        <a:t>Tonnikalapasta </a:t>
                      </a:r>
                    </a:p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kern="1200" dirty="0">
                          <a:effectLst/>
                        </a:rPr>
                        <a:t>salaatti </a:t>
                      </a:r>
                      <a:endParaRPr lang="fi-FI" sz="86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5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 / 28</a:t>
                      </a:r>
                    </a:p>
                  </a:txBody>
                  <a:tcPr marL="89535" marR="8953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b="1" dirty="0">
                          <a:effectLst/>
                        </a:rPr>
                        <a:t>Jauheliha-perunasoselaatikko</a:t>
                      </a:r>
                    </a:p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kern="1200" dirty="0">
                          <a:effectLst/>
                        </a:rPr>
                        <a:t>salaatti </a:t>
                      </a:r>
                      <a:endParaRPr lang="fi-FI" sz="86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b="1" dirty="0">
                          <a:effectLst/>
                        </a:rPr>
                        <a:t>Maksalaatikko/ </a:t>
                      </a:r>
                    </a:p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b="1" dirty="0">
                          <a:effectLst/>
                        </a:rPr>
                        <a:t>Mustamakkara</a:t>
                      </a:r>
                      <a:r>
                        <a:rPr lang="fi-FI" sz="860" b="1" baseline="0" dirty="0">
                          <a:effectLst/>
                        </a:rPr>
                        <a:t> </a:t>
                      </a:r>
                      <a:r>
                        <a:rPr lang="fi-FI" sz="860" dirty="0">
                          <a:effectLst/>
                        </a:rPr>
                        <a:t>perunasose,</a:t>
                      </a:r>
                      <a:r>
                        <a:rPr lang="fi-FI" sz="860" baseline="0" dirty="0">
                          <a:effectLst/>
                        </a:rPr>
                        <a:t> lämmin kasvis, </a:t>
                      </a:r>
                      <a:r>
                        <a:rPr lang="fi-FI" sz="860" kern="1200" dirty="0">
                          <a:effectLst/>
                        </a:rPr>
                        <a:t>salaatti </a:t>
                      </a:r>
                      <a:endParaRPr lang="fi-FI" sz="86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b="1" dirty="0">
                          <a:effectLst/>
                        </a:rPr>
                        <a:t>Broilerkeitto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dirty="0">
                          <a:effectLst/>
                        </a:rPr>
                        <a:t>tuorepala,</a:t>
                      </a:r>
                      <a:r>
                        <a:rPr lang="fi-FI" sz="860" baseline="0" dirty="0">
                          <a:effectLst/>
                        </a:rPr>
                        <a:t> </a:t>
                      </a:r>
                      <a:r>
                        <a:rPr lang="fi-FI" sz="860" dirty="0">
                          <a:effectLst/>
                        </a:rPr>
                        <a:t>tuoreleipä </a:t>
                      </a:r>
                      <a:endParaRPr lang="fi-FI" sz="86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b="1" dirty="0">
                          <a:effectLst/>
                        </a:rPr>
                        <a:t>Kalapuikot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dirty="0">
                          <a:effectLst/>
                        </a:rPr>
                        <a:t>perunasose, kastike,</a:t>
                      </a:r>
                      <a:r>
                        <a:rPr lang="fi-FI" sz="860" baseline="0" dirty="0">
                          <a:effectLst/>
                        </a:rPr>
                        <a:t> </a:t>
                      </a:r>
                      <a:r>
                        <a:rPr lang="fi-FI" sz="860" kern="1200" dirty="0">
                          <a:effectLst/>
                        </a:rPr>
                        <a:t>salaatti </a:t>
                      </a:r>
                      <a:endParaRPr lang="fi-FI" sz="86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dirty="0">
                          <a:effectLst/>
                        </a:rPr>
                        <a:t>Ohrapuuro</a:t>
                      </a:r>
                      <a:r>
                        <a:rPr lang="fi-FI" sz="860" dirty="0">
                          <a:effectLst/>
                        </a:rPr>
                        <a:t> marjakiisseli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dirty="0" err="1">
                          <a:effectLst/>
                        </a:rPr>
                        <a:t>PK:t</a:t>
                      </a:r>
                      <a:r>
                        <a:rPr lang="fi-FI" sz="860" dirty="0">
                          <a:effectLst/>
                        </a:rPr>
                        <a:t> </a:t>
                      </a:r>
                      <a:r>
                        <a:rPr lang="fi-FI" sz="860" b="1" dirty="0">
                          <a:effectLst/>
                        </a:rPr>
                        <a:t>Siskonmakkarakeitto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kern="1200" dirty="0">
                          <a:effectLst/>
                        </a:rPr>
                        <a:t>tuorepala, tuoreleipä</a:t>
                      </a:r>
                      <a:endParaRPr lang="fi-FI" sz="86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94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 / 29 </a:t>
                      </a:r>
                    </a:p>
                  </a:txBody>
                  <a:tcPr marL="89535" marR="8953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b="1" dirty="0">
                          <a:effectLst/>
                        </a:rPr>
                        <a:t>Lasagnette</a:t>
                      </a:r>
                    </a:p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kern="1200" dirty="0">
                          <a:effectLst/>
                        </a:rPr>
                        <a:t>lämmin kasvis, salaatti</a:t>
                      </a:r>
                      <a:endParaRPr lang="fi-FI" sz="86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Mexicanpihvit</a:t>
                      </a:r>
                      <a:endParaRPr lang="fi-FI" sz="86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PK:t</a:t>
                      </a:r>
                      <a:r>
                        <a:rPr lang="fi-FI" sz="86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86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Kasvipyörykät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perunasose, salaatti</a:t>
                      </a:r>
                      <a:endParaRPr lang="fi-FI" sz="86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dirty="0">
                          <a:effectLst/>
                        </a:rPr>
                        <a:t>Possukastike</a:t>
                      </a:r>
                    </a:p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dirty="0">
                          <a:effectLst/>
                        </a:rPr>
                        <a:t>perunat, lämmin kasvis, </a:t>
                      </a:r>
                      <a:r>
                        <a:rPr lang="fi-FI" sz="860" kern="1200" dirty="0">
                          <a:effectLst/>
                        </a:rPr>
                        <a:t>salaatti </a:t>
                      </a:r>
                      <a:endParaRPr lang="fi-FI" sz="86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dirty="0">
                          <a:effectLst/>
                        </a:rPr>
                        <a:t>Makkara-/ </a:t>
                      </a:r>
                    </a:p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b="1" dirty="0">
                          <a:effectLst/>
                        </a:rPr>
                        <a:t>Nakkikeitto</a:t>
                      </a:r>
                    </a:p>
                    <a:p>
                      <a:pPr marL="0" marR="0" lvl="0" indent="0" algn="l" defTabSz="6857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860" dirty="0">
                          <a:effectLst/>
                        </a:rPr>
                        <a:t>tuorepala</a:t>
                      </a:r>
                      <a:r>
                        <a:rPr lang="fi-FI" sz="860">
                          <a:effectLst/>
                        </a:rPr>
                        <a:t>, tuoreleipä</a:t>
                      </a:r>
                      <a:endParaRPr lang="fi-FI" sz="86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b="1" kern="1200" dirty="0">
                          <a:effectLst/>
                        </a:rPr>
                        <a:t>Kermainen</a:t>
                      </a:r>
                      <a:r>
                        <a:rPr lang="fi-FI" sz="860" b="1" kern="1200" baseline="0" dirty="0">
                          <a:effectLst/>
                        </a:rPr>
                        <a:t> kalakastike</a:t>
                      </a:r>
                      <a:endParaRPr lang="fi-FI" sz="860" b="1" kern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i-FI" sz="860" kern="1200" dirty="0">
                          <a:effectLst/>
                        </a:rPr>
                        <a:t>perunat, salaatti </a:t>
                      </a:r>
                      <a:endParaRPr lang="fi-FI" sz="86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uorakulmio 2"/>
          <p:cNvSpPr/>
          <p:nvPr/>
        </p:nvSpPr>
        <p:spPr>
          <a:xfrm>
            <a:off x="897309" y="5735801"/>
            <a:ext cx="5663085" cy="34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10" dirty="0"/>
              <a:t>Ateriaan kuuluu myös maito/piimä, näkkileipä ja ravintorasva sekä salaatinkastike, kun tarjolla on salaattia. Kouluissa tarjotaan lämminkasvis kaikkien haarukkaruokien kanssa sekä salaatit komponentteina. 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4" t="11868" r="69544" b="12970"/>
          <a:stretch/>
        </p:blipFill>
        <p:spPr>
          <a:xfrm>
            <a:off x="7884548" y="1413800"/>
            <a:ext cx="253040" cy="23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85436"/>
      </p:ext>
    </p:extLst>
  </p:cSld>
  <p:clrMapOvr>
    <a:masterClrMapping/>
  </p:clrMapOvr>
</p:sld>
</file>

<file path=ppt/theme/theme1.xml><?xml version="1.0" encoding="utf-8"?>
<a:theme xmlns:a="http://schemas.openxmlformats.org/drawingml/2006/main" name="Kangasala_template_4-3">
  <a:themeElements>
    <a:clrScheme name="Kangasala - värit">
      <a:dk1>
        <a:srgbClr val="000000"/>
      </a:dk1>
      <a:lt1>
        <a:srgbClr val="FFFFFF"/>
      </a:lt1>
      <a:dk2>
        <a:srgbClr val="E01F27"/>
      </a:dk2>
      <a:lt2>
        <a:srgbClr val="ECECED"/>
      </a:lt2>
      <a:accent1>
        <a:srgbClr val="2C3B83"/>
      </a:accent1>
      <a:accent2>
        <a:srgbClr val="E64924"/>
      </a:accent2>
      <a:accent3>
        <a:srgbClr val="A5A5A5"/>
      </a:accent3>
      <a:accent4>
        <a:srgbClr val="FCB316"/>
      </a:accent4>
      <a:accent5>
        <a:srgbClr val="2C3B83"/>
      </a:accent5>
      <a:accent6>
        <a:srgbClr val="00ADC5"/>
      </a:accent6>
      <a:hlink>
        <a:srgbClr val="2C3B83"/>
      </a:hlink>
      <a:folHlink>
        <a:srgbClr val="2C3B8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ngasala_template_4-3" id="{8E8D58BD-47C8-9148-9C12-D3EA5A08564B}" vid="{5056DB4B-E7B1-D645-A6BB-11DE461D5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Kangasala_template_4-3</Template>
  <TotalTime>574</TotalTime>
  <Words>249</Words>
  <Application>Microsoft Office PowerPoint</Application>
  <PresentationFormat>Näytössä katseltava diaesitys (4:3)</PresentationFormat>
  <Paragraphs>88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Kangasala_template_4-3</vt:lpstr>
      <vt:lpstr>Ruokalista</vt:lpstr>
    </vt:vector>
  </TitlesOfParts>
  <Company>Tampereen seutu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Ruokalista</dc:title>
  <dc:creator>Kajava Tanja</dc:creator>
  <cp:lastModifiedBy>Kajava Tanja</cp:lastModifiedBy>
  <cp:revision>19</cp:revision>
  <dcterms:created xsi:type="dcterms:W3CDTF">2019-08-06T07:10:04Z</dcterms:created>
  <dcterms:modified xsi:type="dcterms:W3CDTF">2022-04-27T06:20:42Z</dcterms:modified>
</cp:coreProperties>
</file>